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加藤 誓" initials="加藤" lastIdx="1" clrIdx="0">
    <p:extLst>
      <p:ext uri="{19B8F6BF-5375-455C-9EA6-DF929625EA0E}">
        <p15:presenceInfo xmlns:p15="http://schemas.microsoft.com/office/powerpoint/2012/main" userId="dd4532bacbc2e8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藤 誓" userId="dd4532bacbc2e864" providerId="LiveId" clId="{4DAD41F1-11AE-47CA-8B9A-A46A25445248}"/>
    <pc:docChg chg="delSld modSld">
      <pc:chgData name="加藤 誓" userId="dd4532bacbc2e864" providerId="LiveId" clId="{4DAD41F1-11AE-47CA-8B9A-A46A25445248}" dt="2021-11-08T07:19:10.385" v="9" actId="2696"/>
      <pc:docMkLst>
        <pc:docMk/>
      </pc:docMkLst>
      <pc:sldChg chg="modSp mod">
        <pc:chgData name="加藤 誓" userId="dd4532bacbc2e864" providerId="LiveId" clId="{4DAD41F1-11AE-47CA-8B9A-A46A25445248}" dt="2021-11-08T07:16:31.120" v="8" actId="20577"/>
        <pc:sldMkLst>
          <pc:docMk/>
          <pc:sldMk cId="855713361" sldId="256"/>
        </pc:sldMkLst>
        <pc:spChg chg="mod">
          <ac:chgData name="加藤 誓" userId="dd4532bacbc2e864" providerId="LiveId" clId="{4DAD41F1-11AE-47CA-8B9A-A46A25445248}" dt="2021-11-08T07:16:31.120" v="8" actId="20577"/>
          <ac:spMkLst>
            <pc:docMk/>
            <pc:sldMk cId="855713361" sldId="256"/>
            <ac:spMk id="6" creationId="{00000000-0000-0000-0000-000000000000}"/>
          </ac:spMkLst>
        </pc:spChg>
      </pc:sldChg>
      <pc:sldChg chg="del">
        <pc:chgData name="加藤 誓" userId="dd4532bacbc2e864" providerId="LiveId" clId="{4DAD41F1-11AE-47CA-8B9A-A46A25445248}" dt="2021-11-08T07:19:10.385" v="9" actId="2696"/>
        <pc:sldMkLst>
          <pc:docMk/>
          <pc:sldMk cId="3897831806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09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27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3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34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14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5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39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53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2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80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96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96C38-82FA-4EED-85EB-81340E29FFD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ADB9-F73F-4D15-8CDD-CF2DE9218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57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836">
              <a:srgbClr val="E9F1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ACB9624-770D-4CFE-8A23-1D81E2B28E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33" y="2104205"/>
            <a:ext cx="6262252" cy="46966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F955DD2-D03D-4A59-9E63-DA8C4C515D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18" y="2104206"/>
            <a:ext cx="6262253" cy="4696690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7480" y="685844"/>
            <a:ext cx="10284939" cy="109353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44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植田川クリーンサークル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200" dirty="0">
                <a:latin typeface="+mn-ea"/>
              </a:rPr>
              <a:t>令和２年９月２３日（水）</a:t>
            </a:r>
            <a:endParaRPr lang="en-US" altLang="ja-JP" sz="3200" dirty="0">
              <a:latin typeface="+mn-ea"/>
            </a:endParaRPr>
          </a:p>
          <a:p>
            <a:r>
              <a:rPr kumimoji="1" lang="ja-JP" altLang="en-US" sz="43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運　営　会　議</a:t>
            </a:r>
            <a:r>
              <a:rPr kumimoji="1" lang="ja-JP" altLang="en-US" sz="4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r>
              <a:rPr kumimoji="1" lang="ja-JP" altLang="en-US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高針コミセンにて</a:t>
            </a:r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80098" y="5136374"/>
            <a:ext cx="7355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</a:t>
            </a:r>
            <a:r>
              <a:rPr lang="ja-JP" altLang="en-US" sz="2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コロナ感染防止策の検討</a:t>
            </a:r>
            <a:endParaRPr lang="en-US" altLang="ja-JP" sz="240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集合（密）をしない・参加者名簿作成・マスク着用</a:t>
            </a:r>
            <a:endParaRPr lang="en-US" altLang="ja-JP" sz="240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こども会も参加</a:t>
            </a:r>
          </a:p>
        </p:txBody>
      </p:sp>
    </p:spTree>
    <p:extLst>
      <p:ext uri="{BB962C8B-B14F-4D97-AF65-F5344CB8AC3E}">
        <p14:creationId xmlns:p14="http://schemas.microsoft.com/office/powerpoint/2010/main" val="85571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AC66941-03F0-4F5C-BB1F-B78ED7A76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538C90C-5B8A-4C44-88AE-0297536DE1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954" y="0"/>
            <a:ext cx="4050929" cy="30362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178888C-E598-49B9-A106-12064CB0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90321" cy="1325563"/>
          </a:xfrm>
        </p:spPr>
        <p:txBody>
          <a:bodyPr/>
          <a:lstStyle/>
          <a:p>
            <a:r>
              <a:rPr lang="ja-JP" altLang="en-US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　　　５月３０日撮影</a:t>
            </a:r>
            <a:br>
              <a:rPr lang="en-US" altLang="ja-JP" dirty="0">
                <a:solidFill>
                  <a:srgbClr val="FFFF00"/>
                </a:solidFill>
              </a:rPr>
            </a:br>
            <a:r>
              <a:rPr lang="ja-JP" altLang="en-US" dirty="0">
                <a:solidFill>
                  <a:srgbClr val="FFFF00"/>
                </a:solidFill>
              </a:rPr>
              <a:t>　</a:t>
            </a:r>
            <a:r>
              <a:rPr lang="ja-JP" altLang="en-US" sz="28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１０羽　→　</a:t>
            </a:r>
            <a:r>
              <a:rPr lang="en-US" altLang="ja-JP" sz="28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6</a:t>
            </a:r>
            <a:r>
              <a:rPr lang="ja-JP" altLang="en-US" sz="28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羽　　</a:t>
            </a:r>
            <a:r>
              <a:rPr lang="en-US" altLang="ja-JP" sz="28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6</a:t>
            </a:r>
            <a:r>
              <a:rPr lang="ja-JP" altLang="en-US" sz="28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月</a:t>
            </a:r>
            <a:r>
              <a:rPr lang="en-US" altLang="ja-JP" sz="28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7</a:t>
            </a:r>
            <a:r>
              <a:rPr lang="ja-JP" altLang="en-US" sz="28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日からは、見なくなった。</a:t>
            </a:r>
            <a:endParaRPr kumimoji="1" lang="ja-JP" altLang="en-US" dirty="0">
              <a:solidFill>
                <a:srgbClr val="FFFF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00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F0D4BD-CE75-4224-A55A-12057CC2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3CC660E-D585-4E3F-813F-D0AA0FFED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6321" y="-27401"/>
            <a:ext cx="11252321" cy="8439241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CADA219-113E-4B97-8B67-4203964032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955" y="-27401"/>
            <a:ext cx="10386123" cy="77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1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F8AD063-9F39-4B2B-9388-F18A481ED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8407" y="-103750"/>
            <a:ext cx="9701421" cy="72760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8A04BF1-7902-473A-B9C1-863813D16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868" y="0"/>
            <a:ext cx="9701422" cy="727606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4A5F371-F845-4B9A-B55E-F8B8DDF0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87" y="5315248"/>
            <a:ext cx="4598581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FFFF00"/>
                </a:solidFill>
              </a:rPr>
              <a:t>４月３日</a:t>
            </a:r>
            <a:r>
              <a:rPr kumimoji="1" lang="en-US" altLang="ja-JP" b="1" dirty="0">
                <a:solidFill>
                  <a:srgbClr val="FFFF00"/>
                </a:solidFill>
              </a:rPr>
              <a:t>(</a:t>
            </a:r>
            <a:r>
              <a:rPr kumimoji="1" lang="ja-JP" altLang="en-US" b="1" dirty="0">
                <a:solidFill>
                  <a:srgbClr val="FFFF00"/>
                </a:solidFill>
              </a:rPr>
              <a:t>土）撮影</a:t>
            </a:r>
          </a:p>
        </p:txBody>
      </p:sp>
    </p:spTree>
    <p:extLst>
      <p:ext uri="{BB962C8B-B14F-4D97-AF65-F5344CB8AC3E}">
        <p14:creationId xmlns:p14="http://schemas.microsoft.com/office/powerpoint/2010/main" val="179541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C3F7735-3F3C-430E-9B13-9955A307B8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1141" y="-1"/>
            <a:ext cx="9144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42BE7A-0EAF-4C8A-9E66-218EE6CCB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-1"/>
            <a:ext cx="9144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78D5D4E-285D-47A2-AB27-89BDAA85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42" y="4974875"/>
            <a:ext cx="4156617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FFC000"/>
                </a:solidFill>
              </a:rPr>
              <a:t>５月３０日撮影　</a:t>
            </a:r>
          </a:p>
        </p:txBody>
      </p:sp>
    </p:spTree>
    <p:extLst>
      <p:ext uri="{BB962C8B-B14F-4D97-AF65-F5344CB8AC3E}">
        <p14:creationId xmlns:p14="http://schemas.microsoft.com/office/powerpoint/2010/main" val="423782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91C79CF-8F05-4D68-A2CF-79112A2D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8209" cy="1325563"/>
          </a:xfrm>
        </p:spPr>
        <p:txBody>
          <a:bodyPr/>
          <a:lstStyle/>
          <a:p>
            <a:r>
              <a:rPr lang="ja-JP" altLang="en-US" b="1" kern="100" dirty="0">
                <a:effectLst/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b="1" kern="100" dirty="0">
                <a:effectLst/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令和３年度エコフェスタ名東</a:t>
            </a:r>
            <a:b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2400" b="1" dirty="0">
                <a:effectLst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令和３年８月３日　（土）１０時～１５時</a:t>
            </a:r>
            <a:endParaRPr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9653C5C-AC5F-46F4-B0AF-FB8A19B570F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174" y="538224"/>
            <a:ext cx="2599055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A3F5366-8F9F-4553-8306-9D4BF23C5AA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189" y="2528617"/>
            <a:ext cx="2606040" cy="19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31D0058-AE8D-4B8F-9924-F69547B55E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584" y="1923592"/>
            <a:ext cx="6096965" cy="456928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B913159-2300-41BC-B90B-E3B31D1655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496" y="4528535"/>
            <a:ext cx="2831425" cy="21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0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836">
              <a:srgbClr val="E9F1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22763" y="429491"/>
            <a:ext cx="8977746" cy="1302761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植田川清掃活動</a:t>
            </a:r>
            <a:r>
              <a:rPr kumimoji="1" lang="ja-JP" altLang="en-US" dirty="0"/>
              <a:t>　　</a:t>
            </a:r>
            <a:r>
              <a:rPr kumimoji="1" lang="ja-JP" altLang="en-US" sz="2400" dirty="0">
                <a:solidFill>
                  <a:srgbClr val="00B050"/>
                </a:solidFill>
              </a:rPr>
              <a:t>令和２年</a:t>
            </a:r>
            <a:r>
              <a:rPr lang="ja-JP" altLang="en-US" sz="2400" dirty="0">
                <a:solidFill>
                  <a:srgbClr val="00B050"/>
                </a:solidFill>
              </a:rPr>
              <a:t>１１</a:t>
            </a:r>
            <a:r>
              <a:rPr kumimoji="1" lang="ja-JP" altLang="en-US" sz="2400" dirty="0">
                <a:solidFill>
                  <a:srgbClr val="00B050"/>
                </a:solidFill>
              </a:rPr>
              <a:t>月</a:t>
            </a:r>
            <a:r>
              <a:rPr lang="ja-JP" altLang="en-US" sz="2400" dirty="0">
                <a:solidFill>
                  <a:srgbClr val="00B050"/>
                </a:solidFill>
              </a:rPr>
              <a:t>７</a:t>
            </a:r>
            <a:r>
              <a:rPr kumimoji="1" lang="ja-JP" altLang="en-US" sz="2400" dirty="0">
                <a:solidFill>
                  <a:srgbClr val="00B050"/>
                </a:solidFill>
              </a:rPr>
              <a:t>日（土）　くもり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8253" y="5689037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約</a:t>
            </a:r>
            <a:r>
              <a:rPr kumimoji="1" lang="en-US" altLang="ja-JP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  <a:r>
              <a:rPr kumimoji="1" lang="en-US" altLang="ja-JP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kumimoji="1"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名の参加者　参加者名簿記入</a:t>
            </a:r>
            <a:endParaRPr kumimoji="1" lang="en-US" altLang="ja-JP" sz="24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（子供会の協力大！）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31470" y="5614202"/>
            <a:ext cx="4065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コロナ感染防止策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密にならない。マスク着用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61FF502D-B748-4CD6-9137-57C2FE64C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41" y="1460292"/>
            <a:ext cx="5538546" cy="4153910"/>
          </a:xfr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9846EC-388D-49FD-9247-03F549E920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62" y="1428749"/>
            <a:ext cx="5334001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8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21ACD54-94FC-4D24-B156-509F9FC58C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165" y="1379724"/>
            <a:ext cx="6091835" cy="4998945"/>
          </a:xfrm>
          <a:prstGeom prst="rect">
            <a:avLst/>
          </a:prstGeom>
        </p:spPr>
      </p:pic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130B35F8-9B21-48A8-BCAF-10CFE6054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34" y="1379724"/>
            <a:ext cx="6665260" cy="499894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8345" y="198870"/>
            <a:ext cx="8319655" cy="1325563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植田川清掃活動</a:t>
            </a:r>
            <a:r>
              <a:rPr kumimoji="1" lang="ja-JP" altLang="en-US" dirty="0"/>
              <a:t>　</a:t>
            </a:r>
            <a:r>
              <a:rPr kumimoji="1"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令和２年</a:t>
            </a:r>
            <a:r>
              <a:rPr kumimoji="1"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kumimoji="1"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日（土）　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くもり</a:t>
            </a:r>
            <a:endParaRPr kumimoji="1" lang="ja-JP" altLang="en-US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11132" y="5438495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多数の参加者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D5E3D6-4DD6-49D1-8A97-4AD2D4654B99}"/>
              </a:ext>
            </a:extLst>
          </p:cNvPr>
          <p:cNvSpPr txBox="1"/>
          <p:nvPr/>
        </p:nvSpPr>
        <p:spPr>
          <a:xfrm>
            <a:off x="8111226" y="5446619"/>
            <a:ext cx="271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行政の方も参加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36EA801-1D35-4AA0-AA33-90FE7FEF7A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903" y="1683677"/>
            <a:ext cx="2180821" cy="257715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065F776-5BF1-4B06-8A59-7E39537358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990" y="4697179"/>
            <a:ext cx="2470504" cy="15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5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91D131A-6BBA-4FB3-BCCD-24CF81E01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13" y="1454041"/>
            <a:ext cx="7351960" cy="48519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9364" y="293803"/>
            <a:ext cx="9940636" cy="1325563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植田川清掃活動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6059" y="764914"/>
            <a:ext cx="4049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令和元年</a:t>
            </a:r>
            <a:r>
              <a:rPr lang="en-US" altLang="ja-JP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lang="ja-JP" altLang="en-US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日（土）　晴天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65784" y="5569866"/>
            <a:ext cx="443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高針学区の皆様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8D79F7E-6412-4B78-8349-E2337D1FCE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327" y="1454041"/>
            <a:ext cx="5344160" cy="31800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7F82279-E8B7-4BA0-AE36-D808DB1ECE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407" y="3429000"/>
            <a:ext cx="3180080" cy="324104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145288F-DDAC-4BB9-AC9D-F8B8493BB5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473" y="4375849"/>
            <a:ext cx="1535056" cy="221802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A929E6-840A-4266-A8BD-3759423700B7}"/>
              </a:ext>
            </a:extLst>
          </p:cNvPr>
          <p:cNvSpPr txBox="1"/>
          <p:nvPr/>
        </p:nvSpPr>
        <p:spPr>
          <a:xfrm>
            <a:off x="8110155" y="3188262"/>
            <a:ext cx="389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子ども会も活躍</a:t>
            </a:r>
          </a:p>
        </p:txBody>
      </p:sp>
    </p:spTree>
    <p:extLst>
      <p:ext uri="{BB962C8B-B14F-4D97-AF65-F5344CB8AC3E}">
        <p14:creationId xmlns:p14="http://schemas.microsoft.com/office/powerpoint/2010/main" val="172148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755">
              <a:srgbClr val="C1D9EF"/>
            </a:gs>
            <a:gs pos="44490">
              <a:srgbClr val="E7F0F9"/>
            </a:gs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E8B11BE-4284-41B6-A466-2C879D8B38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594" y="1420651"/>
            <a:ext cx="7079273" cy="53094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FB6FA8C-EFB7-4589-9D39-7700E0E825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5" y="1420651"/>
            <a:ext cx="7034645" cy="52759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8127" y="285279"/>
            <a:ext cx="8610600" cy="1325563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植田川清掃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728914" y="923425"/>
            <a:ext cx="31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令和２年</a:t>
            </a:r>
            <a:r>
              <a:rPr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月７日（土）　くもり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32633" y="5565243"/>
            <a:ext cx="612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おかげさまで綺麗になりました</a:t>
            </a:r>
          </a:p>
        </p:txBody>
      </p:sp>
    </p:spTree>
    <p:extLst>
      <p:ext uri="{BB962C8B-B14F-4D97-AF65-F5344CB8AC3E}">
        <p14:creationId xmlns:p14="http://schemas.microsoft.com/office/powerpoint/2010/main" val="386078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755">
              <a:srgbClr val="C1D9EF"/>
            </a:gs>
            <a:gs pos="44490">
              <a:srgbClr val="E7F0F9"/>
            </a:gs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0636" y="411290"/>
            <a:ext cx="8125275" cy="1362092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植田川清掃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396404" y="843240"/>
            <a:ext cx="408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令和２年</a:t>
            </a:r>
            <a:r>
              <a:rPr lang="en-US" altLang="ja-JP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lang="ja-JP" altLang="en-US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月７日（土）　くもり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3440801" y="1472288"/>
            <a:ext cx="5884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おかげさまで綺麗になりました</a:t>
            </a:r>
            <a:endParaRPr lang="ja-JP" altLang="en-US" sz="3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46542D-A7F0-43C2-87F2-C7889E2799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69" y="2118619"/>
            <a:ext cx="6319175" cy="4739381"/>
          </a:xfrm>
          <a:prstGeom prst="rect">
            <a:avLst/>
          </a:prstGeom>
        </p:spPr>
      </p:pic>
      <p:pic>
        <p:nvPicPr>
          <p:cNvPr id="19" name="コンテンツ プレースホルダー 18">
            <a:extLst>
              <a:ext uri="{FF2B5EF4-FFF2-40B4-BE49-F238E27FC236}">
                <a16:creationId xmlns:a16="http://schemas.microsoft.com/office/drawing/2014/main" id="{F40113AC-73E9-479D-9453-5BD9B7E0C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825" y="2118618"/>
            <a:ext cx="6319175" cy="4739381"/>
          </a:xfrm>
        </p:spPr>
      </p:pic>
    </p:spTree>
    <p:extLst>
      <p:ext uri="{BB962C8B-B14F-4D97-AF65-F5344CB8AC3E}">
        <p14:creationId xmlns:p14="http://schemas.microsoft.com/office/powerpoint/2010/main" val="39781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24356-143C-436E-B709-5E94E7FC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76700" cy="1325563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　の　表示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1216097-D3EC-4363-83D9-F281B6E82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2027331"/>
            <a:ext cx="5801784" cy="4351338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A0A7D33-10A7-4CAB-BECE-D204AEC46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346" y="371058"/>
            <a:ext cx="4647454" cy="61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0C9BD2E-22BB-4B26-8019-05E5AEC375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639" y="116114"/>
            <a:ext cx="8834361" cy="6625771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452D853-F9F1-4E1F-A44D-355F254CD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240" y="50073"/>
            <a:ext cx="8834361" cy="6625771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A66A2C2-332D-4E8F-937F-80E94F08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080" y="5187721"/>
            <a:ext cx="8082280" cy="1325563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C000"/>
                </a:solidFill>
              </a:rPr>
              <a:t>令和３年３月　</a:t>
            </a:r>
            <a:r>
              <a:rPr kumimoji="1" lang="ja-JP" altLang="en-US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　砂　撤　去</a:t>
            </a:r>
          </a:p>
        </p:txBody>
      </p:sp>
    </p:spTree>
    <p:extLst>
      <p:ext uri="{BB962C8B-B14F-4D97-AF65-F5344CB8AC3E}">
        <p14:creationId xmlns:p14="http://schemas.microsoft.com/office/powerpoint/2010/main" val="176229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C7B64EB3-C1F8-4D56-BB75-2D18A85CC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795" y="0"/>
            <a:ext cx="9369953" cy="7027464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C1ED94D-AADF-4EB0-9DF1-386FC827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40" y="0"/>
            <a:ext cx="4499344" cy="1325563"/>
          </a:xfrm>
        </p:spPr>
        <p:txBody>
          <a:bodyPr/>
          <a:lstStyle/>
          <a:p>
            <a:r>
              <a:rPr kumimoji="1" lang="ja-JP" altLang="en-US" dirty="0"/>
              <a:t>５月３０日</a:t>
            </a:r>
            <a:r>
              <a:rPr kumimoji="1" lang="en-US" altLang="ja-JP" dirty="0"/>
              <a:t>(</a:t>
            </a:r>
            <a:r>
              <a:rPr kumimoji="1" lang="ja-JP" altLang="en-US" dirty="0"/>
              <a:t>日）</a:t>
            </a:r>
          </a:p>
        </p:txBody>
      </p:sp>
    </p:spTree>
    <p:extLst>
      <p:ext uri="{BB962C8B-B14F-4D97-AF65-F5344CB8AC3E}">
        <p14:creationId xmlns:p14="http://schemas.microsoft.com/office/powerpoint/2010/main" val="69333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221</Words>
  <Application>Microsoft Office PowerPoint</Application>
  <PresentationFormat>ワイド画面</PresentationFormat>
  <Paragraphs>30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AR Pゴシック体S</vt:lpstr>
      <vt:lpstr>HGP創英角ｺﾞｼｯｸUB</vt:lpstr>
      <vt:lpstr>HGP創英角ﾎﾟｯﾌﾟ体</vt:lpstr>
      <vt:lpstr>ＭＳ Ｐゴシック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植田川清掃活動　　令和２年１１月７日（土）　くもり</vt:lpstr>
      <vt:lpstr>植田川清掃活動　令和２年11月７日（土）　くもり</vt:lpstr>
      <vt:lpstr>植田川清掃活動</vt:lpstr>
      <vt:lpstr>植田川清掃</vt:lpstr>
      <vt:lpstr>植田川清掃</vt:lpstr>
      <vt:lpstr>活動　の　表示</vt:lpstr>
      <vt:lpstr>令和３年３月　土　砂　撤　去</vt:lpstr>
      <vt:lpstr>５月３０日(日）</vt:lpstr>
      <vt:lpstr>　　　　５月３０日撮影 　１０羽　→　6羽　　6月7日からは、見なくなった。</vt:lpstr>
      <vt:lpstr>PowerPoint プレゼンテーション</vt:lpstr>
      <vt:lpstr>４月３日(土）撮影</vt:lpstr>
      <vt:lpstr>５月３０日撮影　</vt:lpstr>
      <vt:lpstr>　　令和３年度エコフェスタ名東 　　　　　　　令和３年８月３日　（土）１０時～１５時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誓</dc:creator>
  <cp:lastModifiedBy>加藤 誓</cp:lastModifiedBy>
  <cp:revision>56</cp:revision>
  <dcterms:created xsi:type="dcterms:W3CDTF">2019-12-10T02:33:07Z</dcterms:created>
  <dcterms:modified xsi:type="dcterms:W3CDTF">2021-11-08T07:20:55Z</dcterms:modified>
</cp:coreProperties>
</file>